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82" r:id="rId3"/>
    <p:sldId id="258" r:id="rId4"/>
    <p:sldId id="259" r:id="rId5"/>
    <p:sldId id="260" r:id="rId6"/>
    <p:sldId id="283" r:id="rId7"/>
    <p:sldId id="279" r:id="rId8"/>
    <p:sldId id="280" r:id="rId9"/>
    <p:sldId id="277" r:id="rId10"/>
    <p:sldId id="265" r:id="rId11"/>
    <p:sldId id="266" r:id="rId12"/>
    <p:sldId id="267" r:id="rId13"/>
    <p:sldId id="268" r:id="rId14"/>
    <p:sldId id="270" r:id="rId15"/>
    <p:sldId id="292" r:id="rId16"/>
    <p:sldId id="291" r:id="rId17"/>
    <p:sldId id="293" r:id="rId18"/>
    <p:sldId id="257" r:id="rId19"/>
    <p:sldId id="286" r:id="rId20"/>
    <p:sldId id="264" r:id="rId21"/>
    <p:sldId id="288" r:id="rId22"/>
    <p:sldId id="290" r:id="rId23"/>
    <p:sldId id="272" r:id="rId24"/>
    <p:sldId id="276" r:id="rId25"/>
    <p:sldId id="261" r:id="rId26"/>
    <p:sldId id="275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79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15.png"/><Relationship Id="rId7" Type="http://schemas.openxmlformats.org/officeDocument/2006/relationships/image" Target="../media/image9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6.png"/><Relationship Id="rId9" Type="http://schemas.openxmlformats.org/officeDocument/2006/relationships/image" Target="../media/image9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15.png"/><Relationship Id="rId7" Type="http://schemas.openxmlformats.org/officeDocument/2006/relationships/image" Target="../media/image10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6.png"/><Relationship Id="rId9" Type="http://schemas.openxmlformats.org/officeDocument/2006/relationships/image" Target="../media/image10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6.png"/><Relationship Id="rId7" Type="http://schemas.openxmlformats.org/officeDocument/2006/relationships/image" Target="../media/image11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11" Type="http://schemas.openxmlformats.org/officeDocument/2006/relationships/image" Target="../media/image117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6.png"/><Relationship Id="rId7" Type="http://schemas.openxmlformats.org/officeDocument/2006/relationships/image" Target="../media/image120.png"/><Relationship Id="rId12" Type="http://schemas.openxmlformats.org/officeDocument/2006/relationships/image" Target="../media/image1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0.png"/><Relationship Id="rId9" Type="http://schemas.openxmlformats.org/officeDocument/2006/relationships/image" Target="../media/image1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JPG"/><Relationship Id="rId3" Type="http://schemas.openxmlformats.org/officeDocument/2006/relationships/image" Target="../media/image15.png"/><Relationship Id="rId7" Type="http://schemas.openxmlformats.org/officeDocument/2006/relationships/image" Target="../media/image13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JPG"/><Relationship Id="rId11" Type="http://schemas.openxmlformats.org/officeDocument/2006/relationships/image" Target="../media/image127.png"/><Relationship Id="rId5" Type="http://schemas.openxmlformats.org/officeDocument/2006/relationships/image" Target="../media/image128.JPG"/><Relationship Id="rId10" Type="http://schemas.openxmlformats.org/officeDocument/2006/relationships/image" Target="../media/image133.JPG"/><Relationship Id="rId4" Type="http://schemas.openxmlformats.org/officeDocument/2006/relationships/image" Target="../media/image16.png"/><Relationship Id="rId9" Type="http://schemas.openxmlformats.org/officeDocument/2006/relationships/image" Target="../media/image132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6.JPG"/><Relationship Id="rId13" Type="http://schemas.openxmlformats.org/officeDocument/2006/relationships/image" Target="../media/image141.JPG"/><Relationship Id="rId3" Type="http://schemas.openxmlformats.org/officeDocument/2006/relationships/image" Target="../media/image15.png"/><Relationship Id="rId7" Type="http://schemas.openxmlformats.org/officeDocument/2006/relationships/image" Target="../media/image135.JPG"/><Relationship Id="rId12" Type="http://schemas.openxmlformats.org/officeDocument/2006/relationships/image" Target="../media/image140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4.JPG"/><Relationship Id="rId11" Type="http://schemas.openxmlformats.org/officeDocument/2006/relationships/image" Target="../media/image139.JPG"/><Relationship Id="rId5" Type="http://schemas.openxmlformats.org/officeDocument/2006/relationships/image" Target="../media/image131.JPG"/><Relationship Id="rId10" Type="http://schemas.openxmlformats.org/officeDocument/2006/relationships/image" Target="../media/image138.JPG"/><Relationship Id="rId4" Type="http://schemas.openxmlformats.org/officeDocument/2006/relationships/image" Target="../media/image16.png"/><Relationship Id="rId9" Type="http://schemas.openxmlformats.org/officeDocument/2006/relationships/image" Target="../media/image137.JPG"/><Relationship Id="rId14" Type="http://schemas.openxmlformats.org/officeDocument/2006/relationships/image" Target="../media/image1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24" Type="http://schemas.openxmlformats.org/officeDocument/2006/relationships/image" Target="../media/image30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JPG"/><Relationship Id="rId3" Type="http://schemas.openxmlformats.org/officeDocument/2006/relationships/image" Target="../media/image15.png"/><Relationship Id="rId7" Type="http://schemas.openxmlformats.org/officeDocument/2006/relationships/image" Target="../media/image145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4.JPG"/><Relationship Id="rId11" Type="http://schemas.openxmlformats.org/officeDocument/2006/relationships/image" Target="../media/image142.png"/><Relationship Id="rId5" Type="http://schemas.openxmlformats.org/officeDocument/2006/relationships/image" Target="../media/image143.JPG"/><Relationship Id="rId10" Type="http://schemas.openxmlformats.org/officeDocument/2006/relationships/image" Target="../media/image148.JPG"/><Relationship Id="rId4" Type="http://schemas.openxmlformats.org/officeDocument/2006/relationships/image" Target="../media/image16.png"/><Relationship Id="rId9" Type="http://schemas.openxmlformats.org/officeDocument/2006/relationships/image" Target="../media/image14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JPG"/><Relationship Id="rId3" Type="http://schemas.openxmlformats.org/officeDocument/2006/relationships/image" Target="../media/image15.png"/><Relationship Id="rId7" Type="http://schemas.openxmlformats.org/officeDocument/2006/relationships/image" Target="../media/image151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JPG"/><Relationship Id="rId11" Type="http://schemas.openxmlformats.org/officeDocument/2006/relationships/image" Target="../media/image155.png"/><Relationship Id="rId5" Type="http://schemas.openxmlformats.org/officeDocument/2006/relationships/image" Target="../media/image149.JPG"/><Relationship Id="rId10" Type="http://schemas.openxmlformats.org/officeDocument/2006/relationships/image" Target="../media/image154.JPG"/><Relationship Id="rId4" Type="http://schemas.openxmlformats.org/officeDocument/2006/relationships/image" Target="../media/image16.png"/><Relationship Id="rId9" Type="http://schemas.openxmlformats.org/officeDocument/2006/relationships/image" Target="../media/image153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JPG"/><Relationship Id="rId3" Type="http://schemas.openxmlformats.org/officeDocument/2006/relationships/image" Target="../media/image15.png"/><Relationship Id="rId7" Type="http://schemas.openxmlformats.org/officeDocument/2006/relationships/image" Target="../media/image15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4.JPG"/><Relationship Id="rId5" Type="http://schemas.openxmlformats.org/officeDocument/2006/relationships/image" Target="../media/image156.JPG"/><Relationship Id="rId10" Type="http://schemas.openxmlformats.org/officeDocument/2006/relationships/image" Target="../media/image155.png"/><Relationship Id="rId4" Type="http://schemas.openxmlformats.org/officeDocument/2006/relationships/image" Target="../media/image16.png"/><Relationship Id="rId9" Type="http://schemas.openxmlformats.org/officeDocument/2006/relationships/image" Target="../media/image15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6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2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.png"/><Relationship Id="rId13" Type="http://schemas.openxmlformats.org/officeDocument/2006/relationships/image" Target="../media/image173.png"/><Relationship Id="rId3" Type="http://schemas.openxmlformats.org/officeDocument/2006/relationships/image" Target="../media/image16.png"/><Relationship Id="rId7" Type="http://schemas.openxmlformats.org/officeDocument/2006/relationships/image" Target="../media/image167.png"/><Relationship Id="rId12" Type="http://schemas.openxmlformats.org/officeDocument/2006/relationships/image" Target="../media/image17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6.png"/><Relationship Id="rId11" Type="http://schemas.openxmlformats.org/officeDocument/2006/relationships/image" Target="../media/image171.png"/><Relationship Id="rId5" Type="http://schemas.openxmlformats.org/officeDocument/2006/relationships/image" Target="../media/image165.png"/><Relationship Id="rId15" Type="http://schemas.openxmlformats.org/officeDocument/2006/relationships/image" Target="../media/image175.png"/><Relationship Id="rId10" Type="http://schemas.openxmlformats.org/officeDocument/2006/relationships/image" Target="../media/image170.png"/><Relationship Id="rId4" Type="http://schemas.openxmlformats.org/officeDocument/2006/relationships/image" Target="../media/image164.png"/><Relationship Id="rId9" Type="http://schemas.openxmlformats.org/officeDocument/2006/relationships/image" Target="../media/image169.png"/><Relationship Id="rId14" Type="http://schemas.openxmlformats.org/officeDocument/2006/relationships/image" Target="../media/image17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7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1.png"/><Relationship Id="rId4" Type="http://schemas.openxmlformats.org/officeDocument/2006/relationships/image" Target="../media/image18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31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8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8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1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8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openxmlformats.org/officeDocument/2006/relationships/image" Target="../media/image70.png"/><Relationship Id="rId3" Type="http://schemas.openxmlformats.org/officeDocument/2006/relationships/image" Target="../media/image15.png"/><Relationship Id="rId7" Type="http://schemas.openxmlformats.org/officeDocument/2006/relationships/image" Target="../media/image64.png"/><Relationship Id="rId12" Type="http://schemas.openxmlformats.org/officeDocument/2006/relationships/image" Target="../media/image6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5" Type="http://schemas.openxmlformats.org/officeDocument/2006/relationships/image" Target="../media/image72.png"/><Relationship Id="rId10" Type="http://schemas.openxmlformats.org/officeDocument/2006/relationships/image" Target="../media/image67.png"/><Relationship Id="rId4" Type="http://schemas.openxmlformats.org/officeDocument/2006/relationships/image" Target="../media/image16.png"/><Relationship Id="rId9" Type="http://schemas.openxmlformats.org/officeDocument/2006/relationships/image" Target="../media/image66.png"/><Relationship Id="rId14" Type="http://schemas.openxmlformats.org/officeDocument/2006/relationships/image" Target="../media/image7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80.png"/><Relationship Id="rId18" Type="http://schemas.openxmlformats.org/officeDocument/2006/relationships/image" Target="../media/image84.png"/><Relationship Id="rId3" Type="http://schemas.openxmlformats.org/officeDocument/2006/relationships/image" Target="../media/image15.png"/><Relationship Id="rId7" Type="http://schemas.openxmlformats.org/officeDocument/2006/relationships/image" Target="../media/image74.png"/><Relationship Id="rId12" Type="http://schemas.openxmlformats.org/officeDocument/2006/relationships/image" Target="../media/image79.png"/><Relationship Id="rId17" Type="http://schemas.openxmlformats.org/officeDocument/2006/relationships/image" Target="../media/image83.png"/><Relationship Id="rId2" Type="http://schemas.openxmlformats.org/officeDocument/2006/relationships/image" Target="../media/image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62.png"/><Relationship Id="rId15" Type="http://schemas.openxmlformats.org/officeDocument/2006/relationships/image" Target="../media/image67.png"/><Relationship Id="rId10" Type="http://schemas.openxmlformats.org/officeDocument/2006/relationships/image" Target="../media/image77.png"/><Relationship Id="rId4" Type="http://schemas.openxmlformats.org/officeDocument/2006/relationships/image" Target="../media/image16.png"/><Relationship Id="rId9" Type="http://schemas.openxmlformats.org/officeDocument/2006/relationships/image" Target="../media/image76.png"/><Relationship Id="rId14" Type="http://schemas.openxmlformats.org/officeDocument/2006/relationships/image" Target="../media/image8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0.png"/><Relationship Id="rId3" Type="http://schemas.openxmlformats.org/officeDocument/2006/relationships/image" Target="../media/image15.png"/><Relationship Id="rId7" Type="http://schemas.openxmlformats.org/officeDocument/2006/relationships/image" Target="../media/image85.png"/><Relationship Id="rId12" Type="http://schemas.openxmlformats.org/officeDocument/2006/relationships/image" Target="../media/image8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11" Type="http://schemas.openxmlformats.org/officeDocument/2006/relationships/image" Target="../media/image8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16.png"/><Relationship Id="rId9" Type="http://schemas.openxmlformats.org/officeDocument/2006/relationships/image" Target="../media/image8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B8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00000" y="-100629"/>
            <a:ext cx="8885714" cy="10386343"/>
            <a:chOff x="9400000" y="-100629"/>
            <a:chExt cx="8885714" cy="103863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0000" y="-100629"/>
              <a:ext cx="8885714" cy="103863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9400000" cy="10285714"/>
            <a:chOff x="0" y="0"/>
            <a:chExt cx="9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400000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682" y="757234"/>
            <a:ext cx="3891596" cy="5134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107" y="8549566"/>
            <a:ext cx="6625545" cy="8854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4044" y="1926155"/>
            <a:ext cx="9484223" cy="34041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4238" y="8043557"/>
            <a:ext cx="7404348" cy="493714"/>
            <a:chOff x="1134238" y="8043557"/>
            <a:chExt cx="7404348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238" y="8043557"/>
              <a:ext cx="7404348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499564" cy="875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3020" y="1310601"/>
            <a:ext cx="13319674" cy="8581714"/>
            <a:chOff x="2483020" y="1310601"/>
            <a:chExt cx="13319674" cy="8581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3020" y="1310601"/>
              <a:ext cx="13319674" cy="8581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3892240" cy="8854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6700" y="2000627"/>
            <a:ext cx="13269795" cy="7828291"/>
            <a:chOff x="968561" y="1371773"/>
            <a:chExt cx="16291089" cy="8465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561" y="1371773"/>
              <a:ext cx="16291089" cy="846521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0D1A6E-7886-4DC2-BD4C-FEC013FC1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00280" y="938979"/>
            <a:ext cx="3796025" cy="379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24AFAB-7BDE-4CBC-947E-9DA5DB934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4334" y="4821272"/>
            <a:ext cx="3529276" cy="238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AC7104-636B-457E-B7C6-F1BA843DA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0280" y="7377523"/>
            <a:ext cx="3732447" cy="22157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3892240" cy="8854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42" y="1173738"/>
            <a:ext cx="10363200" cy="87240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1231317" cy="8092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0993" y="2402380"/>
            <a:ext cx="7348900" cy="7189770"/>
            <a:chOff x="1150993" y="2402380"/>
            <a:chExt cx="7348900" cy="71897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993" y="2402380"/>
              <a:ext cx="7348900" cy="71897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002" y="2402380"/>
            <a:ext cx="7559905" cy="7458333"/>
            <a:chOff x="9646002" y="2402380"/>
            <a:chExt cx="7559905" cy="7458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002" y="2402380"/>
              <a:ext cx="7559905" cy="7458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71297" y="5633201"/>
            <a:ext cx="8280323" cy="291549"/>
            <a:chOff x="4871297" y="5633201"/>
            <a:chExt cx="8280323" cy="2915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871297" y="5633201"/>
              <a:ext cx="8280323" cy="2915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4130" y="1375374"/>
            <a:ext cx="1587869" cy="8854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49513" y="1404126"/>
            <a:ext cx="1587869" cy="8854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05163" y="2033339"/>
            <a:ext cx="2311618" cy="234759"/>
            <a:chOff x="3005163" y="2033339"/>
            <a:chExt cx="2311618" cy="2347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5163" y="2033339"/>
              <a:ext cx="2311618" cy="2347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80059" y="2000628"/>
            <a:ext cx="2311618" cy="234759"/>
            <a:chOff x="12480059" y="2000628"/>
            <a:chExt cx="2311618" cy="2347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80059" y="2000628"/>
              <a:ext cx="2311618" cy="234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F4D7F806-DE93-4E77-A933-A047EAB411A4}"/>
              </a:ext>
            </a:extLst>
          </p:cNvPr>
          <p:cNvSpPr/>
          <p:nvPr/>
        </p:nvSpPr>
        <p:spPr>
          <a:xfrm>
            <a:off x="2173895" y="2892733"/>
            <a:ext cx="2375673" cy="2375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Web Page</a:t>
            </a:r>
            <a:endParaRPr lang="ko-KR" altLang="en-US" sz="3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53E76CD-2D24-4B7E-B11F-2BC3B9DDC9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46" y="6720456"/>
            <a:ext cx="4988905" cy="3115504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C15A5333-A7B7-4AEF-B187-A57165012B21}"/>
              </a:ext>
            </a:extLst>
          </p:cNvPr>
          <p:cNvSpPr/>
          <p:nvPr/>
        </p:nvSpPr>
        <p:spPr>
          <a:xfrm>
            <a:off x="4857449" y="6745941"/>
            <a:ext cx="2351926" cy="2351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View Page</a:t>
            </a:r>
            <a:endParaRPr lang="ko-KR" altLang="en-US" sz="3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90F093-1489-41E3-B737-CE6D18497E3A}"/>
              </a:ext>
            </a:extLst>
          </p:cNvPr>
          <p:cNvSpPr/>
          <p:nvPr/>
        </p:nvSpPr>
        <p:spPr>
          <a:xfrm>
            <a:off x="7696200" y="2632770"/>
            <a:ext cx="2895600" cy="289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Controller</a:t>
            </a:r>
            <a:endParaRPr lang="ko-KR" altLang="en-US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A475FE-594E-475A-8F57-9B1F94DC4D93}"/>
              </a:ext>
            </a:extLst>
          </p:cNvPr>
          <p:cNvSpPr txBox="1"/>
          <p:nvPr/>
        </p:nvSpPr>
        <p:spPr>
          <a:xfrm>
            <a:off x="14325600" y="3032719"/>
            <a:ext cx="198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latin typeface="Consolas" panose="020B0609020204030204" pitchFamily="49" charset="0"/>
              </a:rPr>
              <a:t>movieInfo.do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51162A-A6E1-4555-94DF-2B5AB65488A7}"/>
              </a:ext>
            </a:extLst>
          </p:cNvPr>
          <p:cNvSpPr txBox="1"/>
          <p:nvPr/>
        </p:nvSpPr>
        <p:spPr>
          <a:xfrm>
            <a:off x="14325600" y="3512886"/>
            <a:ext cx="198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latin typeface="Consolas" panose="020B0609020204030204" pitchFamily="49" charset="0"/>
              </a:rPr>
              <a:t>myTicket.do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555E76-6453-4F7B-85AC-C7107BE30B6C}"/>
              </a:ext>
            </a:extLst>
          </p:cNvPr>
          <p:cNvSpPr txBox="1"/>
          <p:nvPr/>
        </p:nvSpPr>
        <p:spPr>
          <a:xfrm>
            <a:off x="14325600" y="3993053"/>
            <a:ext cx="2209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latin typeface="Consolas" panose="020B0609020204030204" pitchFamily="49" charset="0"/>
              </a:rPr>
              <a:t>chooseSeat.do</a:t>
            </a:r>
            <a:endParaRPr lang="ko-KR" altLang="en-US" sz="2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CD72040-3EF8-4A04-8E93-2B9986D663F1}"/>
              </a:ext>
            </a:extLst>
          </p:cNvPr>
          <p:cNvSpPr/>
          <p:nvPr/>
        </p:nvSpPr>
        <p:spPr>
          <a:xfrm>
            <a:off x="11477187" y="2937570"/>
            <a:ext cx="2286000" cy="228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Front</a:t>
            </a:r>
          </a:p>
          <a:p>
            <a:pPr algn="ctr"/>
            <a:r>
              <a:rPr lang="en-US" altLang="ko-KR" sz="2400" dirty="0"/>
              <a:t>Controller</a:t>
            </a:r>
            <a:endParaRPr lang="ko-KR" alt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8DF137-6F79-4CBB-810D-EF3D4B9B00C3}"/>
              </a:ext>
            </a:extLst>
          </p:cNvPr>
          <p:cNvSpPr txBox="1"/>
          <p:nvPr/>
        </p:nvSpPr>
        <p:spPr>
          <a:xfrm>
            <a:off x="14325600" y="4473221"/>
            <a:ext cx="2209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latin typeface="Consolas" panose="020B0609020204030204" pitchFamily="49" charset="0"/>
              </a:rPr>
              <a:t>movieList.do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704CCB-2BF0-4A14-A40B-258F46F4765B}"/>
              </a:ext>
            </a:extLst>
          </p:cNvPr>
          <p:cNvSpPr txBox="1"/>
          <p:nvPr/>
        </p:nvSpPr>
        <p:spPr>
          <a:xfrm>
            <a:off x="15005447" y="4991100"/>
            <a:ext cx="615553" cy="5395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800" b="1" dirty="0"/>
              <a:t>…..</a:t>
            </a:r>
            <a:endParaRPr lang="ko-KR" altLang="en-US" sz="2800" b="1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AD83D1-C22A-4253-9DB1-BBF87FAA94A1}"/>
              </a:ext>
            </a:extLst>
          </p:cNvPr>
          <p:cNvCxnSpPr>
            <a:stCxn id="26" idx="6"/>
            <a:endCxn id="36" idx="2"/>
          </p:cNvCxnSpPr>
          <p:nvPr/>
        </p:nvCxnSpPr>
        <p:spPr>
          <a:xfrm>
            <a:off x="10591800" y="4080570"/>
            <a:ext cx="885387" cy="0"/>
          </a:xfrm>
          <a:prstGeom prst="line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3019AA-13AC-43B3-B5E9-2DB86852FEB0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6864943" y="5268406"/>
            <a:ext cx="1517057" cy="1821967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EDE9C60-2CF6-4A91-BFB2-BB62641E395B}"/>
              </a:ext>
            </a:extLst>
          </p:cNvPr>
          <p:cNvCxnSpPr>
            <a:stCxn id="19" idx="6"/>
            <a:endCxn id="26" idx="2"/>
          </p:cNvCxnSpPr>
          <p:nvPr/>
        </p:nvCxnSpPr>
        <p:spPr>
          <a:xfrm>
            <a:off x="4549568" y="4080570"/>
            <a:ext cx="3146632" cy="0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4A5BA58-284F-4937-8452-2C513CC54DB5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3814759" y="5143500"/>
            <a:ext cx="1387122" cy="1946873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Object 11">
            <a:extLst>
              <a:ext uri="{FF2B5EF4-FFF2-40B4-BE49-F238E27FC236}">
                <a16:creationId xmlns:a16="http://schemas.microsoft.com/office/drawing/2014/main" id="{FAD657AD-020B-4A40-B565-CDDD741BD85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3605526" cy="10877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4077B91-363E-4BA3-8100-D6737D1CA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78" y="1714500"/>
            <a:ext cx="13125964" cy="78710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E67A6F-D2F1-475A-BE57-C83C9DFFAC09}"/>
              </a:ext>
            </a:extLst>
          </p:cNvPr>
          <p:cNvSpPr/>
          <p:nvPr/>
        </p:nvSpPr>
        <p:spPr>
          <a:xfrm>
            <a:off x="12630679" y="1714500"/>
            <a:ext cx="1542521" cy="586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3EB74-7CAD-425A-8149-55CC14D31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392104"/>
            <a:ext cx="14478699" cy="6747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439F4D-6312-42B9-9A2B-F3ADA9DC2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628" y="3323562"/>
            <a:ext cx="9390311" cy="6260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26E28E-0EF9-4E14-97D8-2E5621C34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6577" y="8493105"/>
            <a:ext cx="9500113" cy="4429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31FD8C-EB29-47E7-AAEC-D0DD01040754}"/>
              </a:ext>
            </a:extLst>
          </p:cNvPr>
          <p:cNvSpPr/>
          <p:nvPr/>
        </p:nvSpPr>
        <p:spPr>
          <a:xfrm>
            <a:off x="14845481" y="8524001"/>
            <a:ext cx="1542521" cy="586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F4CCC2-E991-4372-B87F-FD968D299D89}"/>
              </a:ext>
            </a:extLst>
          </p:cNvPr>
          <p:cNvGrpSpPr/>
          <p:nvPr/>
        </p:nvGrpSpPr>
        <p:grpSpPr>
          <a:xfrm>
            <a:off x="802448" y="1281383"/>
            <a:ext cx="16592069" cy="8981750"/>
            <a:chOff x="9820191" y="3342340"/>
            <a:chExt cx="12362445" cy="727454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11DBA85-9A35-4D00-BF3B-434609BC1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20191" y="3342340"/>
              <a:ext cx="7582958" cy="703043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818A73F-D5B5-4C60-8EBA-0CA4E1C2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371310" y="8159096"/>
              <a:ext cx="6811326" cy="24577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9983DD-AC17-4560-893E-6E636ECDA8C3}"/>
              </a:ext>
            </a:extLst>
          </p:cNvPr>
          <p:cNvSpPr/>
          <p:nvPr/>
        </p:nvSpPr>
        <p:spPr>
          <a:xfrm>
            <a:off x="8267615" y="7746558"/>
            <a:ext cx="4838640" cy="442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007842-5016-448F-BB0A-DF426501FA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2853" y="2660795"/>
            <a:ext cx="11727860" cy="5335088"/>
          </a:xfrm>
          <a:prstGeom prst="rect">
            <a:avLst/>
          </a:prstGeom>
        </p:spPr>
      </p:pic>
      <p:pic>
        <p:nvPicPr>
          <p:cNvPr id="26" name="Object 10">
            <a:extLst>
              <a:ext uri="{FF2B5EF4-FFF2-40B4-BE49-F238E27FC236}">
                <a16:creationId xmlns:a16="http://schemas.microsoft.com/office/drawing/2014/main" id="{8A99ED9A-4FA7-4113-AA98-65E6AC5B5E8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6700" y="105841"/>
            <a:ext cx="2164002" cy="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2" grpId="0" animBg="1"/>
      <p:bldP spid="22" grpId="1" animBg="1"/>
      <p:bldP spid="25" grpId="0" animBg="1"/>
      <p:bldP spid="2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7903D3-F4B5-439B-87F5-C12157E63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260" y="1692741"/>
            <a:ext cx="13125964" cy="78710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1FD743-6CEB-43FB-AE2D-E4C1C36B47F3}"/>
              </a:ext>
            </a:extLst>
          </p:cNvPr>
          <p:cNvSpPr/>
          <p:nvPr/>
        </p:nvSpPr>
        <p:spPr>
          <a:xfrm>
            <a:off x="14410603" y="1667555"/>
            <a:ext cx="1542521" cy="586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CC977C-12EF-4F60-9758-650633E88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192" y="2486376"/>
            <a:ext cx="7711431" cy="6095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BD693B-4392-48BD-80F7-F163AD0DA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765" y="3087823"/>
            <a:ext cx="13772799" cy="4595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2011C-4E50-4C6C-AE9D-6AE7532112E1}"/>
              </a:ext>
            </a:extLst>
          </p:cNvPr>
          <p:cNvSpPr/>
          <p:nvPr/>
        </p:nvSpPr>
        <p:spPr>
          <a:xfrm>
            <a:off x="14490607" y="6875660"/>
            <a:ext cx="1542521" cy="586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921602-90AD-45A8-A450-6B6039083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5" y="1900080"/>
            <a:ext cx="9489703" cy="74479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05C636-50C1-4F86-B888-7C2EC74986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05" y="938979"/>
            <a:ext cx="8896635" cy="731342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6FC8C-575E-4696-985F-D84BB3320006}"/>
              </a:ext>
            </a:extLst>
          </p:cNvPr>
          <p:cNvSpPr/>
          <p:nvPr/>
        </p:nvSpPr>
        <p:spPr>
          <a:xfrm>
            <a:off x="1143000" y="6719677"/>
            <a:ext cx="6705600" cy="47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AF4CE-12D5-4019-AC75-40BE39C46F94}"/>
              </a:ext>
            </a:extLst>
          </p:cNvPr>
          <p:cNvSpPr txBox="1"/>
          <p:nvPr/>
        </p:nvSpPr>
        <p:spPr>
          <a:xfrm>
            <a:off x="12335913" y="3700485"/>
            <a:ext cx="615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DB</a:t>
            </a:r>
            <a:r>
              <a:rPr lang="ko-KR" altLang="en-US" sz="2400" b="1" dirty="0"/>
              <a:t>에 해당하는 </a:t>
            </a:r>
            <a:r>
              <a:rPr lang="en-US" altLang="ko-KR" sz="2400" b="1" dirty="0"/>
              <a:t>id, </a:t>
            </a:r>
            <a:r>
              <a:rPr lang="en-US" altLang="ko-KR" sz="2400" b="1" dirty="0" err="1"/>
              <a:t>pwd</a:t>
            </a:r>
            <a:r>
              <a:rPr lang="ko-KR" altLang="en-US" sz="2400" b="1" dirty="0"/>
              <a:t>가 있으면 객체에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8926B-2A87-465F-9D16-8691169EE214}"/>
              </a:ext>
            </a:extLst>
          </p:cNvPr>
          <p:cNvSpPr txBox="1"/>
          <p:nvPr/>
        </p:nvSpPr>
        <p:spPr>
          <a:xfrm>
            <a:off x="2821751" y="5605186"/>
            <a:ext cx="5545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저장된 객체가 있으면 </a:t>
            </a:r>
            <a:r>
              <a:rPr lang="en-US" altLang="ko-KR" sz="2400" b="1" dirty="0"/>
              <a:t>index</a:t>
            </a:r>
            <a:r>
              <a:rPr lang="ko-KR" altLang="en-US" sz="2400" b="1" dirty="0"/>
              <a:t>로 포워딩</a:t>
            </a:r>
            <a:endParaRPr lang="en-US" altLang="ko-KR" sz="2400" b="1" dirty="0"/>
          </a:p>
          <a:p>
            <a:r>
              <a:rPr lang="en-US" altLang="ko-KR" sz="2400" b="1" dirty="0"/>
              <a:t>(</a:t>
            </a:r>
            <a:r>
              <a:rPr lang="ko-KR" altLang="en-US" sz="2400" b="1" dirty="0"/>
              <a:t>로그인 완료 확인 창 </a:t>
            </a:r>
            <a:r>
              <a:rPr lang="en-US" altLang="ko-KR" sz="2400" b="1" dirty="0"/>
              <a:t>+ </a:t>
            </a:r>
            <a:r>
              <a:rPr lang="en-US" altLang="ko-KR" sz="2400" b="1" dirty="0" err="1"/>
              <a:t>moiveList</a:t>
            </a:r>
            <a:r>
              <a:rPr lang="ko-KR" altLang="en-US" sz="2400" b="1" dirty="0"/>
              <a:t>로 </a:t>
            </a:r>
            <a:r>
              <a:rPr lang="en-US" altLang="ko-KR" sz="2400" b="1" dirty="0"/>
              <a:t>send)</a:t>
            </a:r>
            <a:endParaRPr lang="ko-KR" altLang="en-US" sz="24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B419F35-6810-4741-AF01-9BB5D18FB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9972" y="5533255"/>
            <a:ext cx="13671686" cy="26491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B0C7B7-170B-40CC-BDDC-C8017B1551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6739" y="685772"/>
            <a:ext cx="5655661" cy="371690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4BB3B09-0A92-43E4-A5ED-0C2703BBD4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7640" y="205013"/>
            <a:ext cx="8776164" cy="987697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92798F-6239-4959-94FF-96E860173BAF}"/>
              </a:ext>
            </a:extLst>
          </p:cNvPr>
          <p:cNvSpPr/>
          <p:nvPr/>
        </p:nvSpPr>
        <p:spPr>
          <a:xfrm>
            <a:off x="12090505" y="111797"/>
            <a:ext cx="2525839" cy="7078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9" name="Object 13">
            <a:extLst>
              <a:ext uri="{FF2B5EF4-FFF2-40B4-BE49-F238E27FC236}">
                <a16:creationId xmlns:a16="http://schemas.microsoft.com/office/drawing/2014/main" id="{3337E48F-5028-4A44-97EB-831947FDEB5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8335" y="154631"/>
            <a:ext cx="1597393" cy="8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7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  <p:bldP spid="4" grpId="0"/>
      <p:bldP spid="4" grpId="1"/>
      <p:bldP spid="13" grpId="0"/>
      <p:bldP spid="13" grpId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279B781-BAFB-4775-9844-33DA4E39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699" y="608768"/>
            <a:ext cx="8334340" cy="9379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8970C2-0904-4BE0-B99C-60CBD9ECE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1" y="2405147"/>
            <a:ext cx="9359727" cy="5476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A0395E-AD44-4579-8E1A-9D1F9127571C}"/>
              </a:ext>
            </a:extLst>
          </p:cNvPr>
          <p:cNvSpPr txBox="1"/>
          <p:nvPr/>
        </p:nvSpPr>
        <p:spPr>
          <a:xfrm>
            <a:off x="838200" y="8267322"/>
            <a:ext cx="5028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Category </a:t>
            </a:r>
            <a:r>
              <a:rPr lang="ko-KR" altLang="en-US" sz="2400" dirty="0"/>
              <a:t>값에 따라 영화 리스트 출력</a:t>
            </a:r>
            <a:endParaRPr lang="en-US" altLang="ko-KR" sz="2400" dirty="0"/>
          </a:p>
        </p:txBody>
      </p:sp>
      <p:pic>
        <p:nvPicPr>
          <p:cNvPr id="17" name="Object 12">
            <a:extLst>
              <a:ext uri="{FF2B5EF4-FFF2-40B4-BE49-F238E27FC236}">
                <a16:creationId xmlns:a16="http://schemas.microsoft.com/office/drawing/2014/main" id="{8F675BC3-C4F2-4082-9510-B07541C5823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961" y="111662"/>
            <a:ext cx="2600793" cy="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1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4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5"/>
            <a:ext cx="4469414" cy="4469414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06" y="1246576"/>
            <a:ext cx="10825755" cy="60155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10202" y="1964107"/>
            <a:ext cx="3396899" cy="537649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22" y="8284568"/>
            <a:ext cx="9186863" cy="442913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>
            <a:off x="2705100" y="7327901"/>
            <a:ext cx="1633635" cy="1209609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24611" y="307910"/>
            <a:ext cx="72459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영화 정보 기능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669F52-814B-4940-89C2-C2B98C8B7061}"/>
              </a:ext>
            </a:extLst>
          </p:cNvPr>
          <p:cNvGrpSpPr/>
          <p:nvPr/>
        </p:nvGrpSpPr>
        <p:grpSpPr>
          <a:xfrm>
            <a:off x="3316351" y="2429396"/>
            <a:ext cx="10729913" cy="4900613"/>
            <a:chOff x="3247586" y="2965719"/>
            <a:chExt cx="10729913" cy="490061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8E6CDF-FB0E-4F9A-88C4-7BE467CA1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586" y="2965719"/>
              <a:ext cx="10729913" cy="490061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C0D4B8-DDE4-47CA-A876-F379F5035B50}"/>
                </a:ext>
              </a:extLst>
            </p:cNvPr>
            <p:cNvSpPr/>
            <p:nvPr/>
          </p:nvSpPr>
          <p:spPr>
            <a:xfrm>
              <a:off x="4443716" y="5142702"/>
              <a:ext cx="9043734" cy="351183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C06455-2CFC-4EA5-BBC0-32737CA1D34B}"/>
                </a:ext>
              </a:extLst>
            </p:cNvPr>
            <p:cNvSpPr/>
            <p:nvPr/>
          </p:nvSpPr>
          <p:spPr>
            <a:xfrm>
              <a:off x="4375874" y="4605243"/>
              <a:ext cx="6309864" cy="31723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C1E08C-50BA-4C11-A169-FD2BFFED82DF}"/>
                </a:ext>
              </a:extLst>
            </p:cNvPr>
            <p:cNvSpPr/>
            <p:nvPr/>
          </p:nvSpPr>
          <p:spPr>
            <a:xfrm>
              <a:off x="4897382" y="6541450"/>
              <a:ext cx="8782338" cy="270509"/>
            </a:xfrm>
            <a:prstGeom prst="rect">
              <a:avLst/>
            </a:prstGeom>
            <a:noFill/>
            <a:ln w="25400">
              <a:solidFill>
                <a:srgbClr val="2C0A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64CE1B-E8DE-4A73-A32E-6D99C6A73C0A}"/>
              </a:ext>
            </a:extLst>
          </p:cNvPr>
          <p:cNvGrpSpPr/>
          <p:nvPr/>
        </p:nvGrpSpPr>
        <p:grpSpPr>
          <a:xfrm>
            <a:off x="1927274" y="1467657"/>
            <a:ext cx="15109830" cy="7325570"/>
            <a:chOff x="1408564" y="798423"/>
            <a:chExt cx="10073220" cy="4883713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2BFC54A-0478-478E-8D34-5B7E6855C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564" y="798423"/>
              <a:ext cx="10073220" cy="4883713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D4638BA-99C8-4E6B-A7B9-19C9C482FA8A}"/>
                </a:ext>
              </a:extLst>
            </p:cNvPr>
            <p:cNvSpPr/>
            <p:nvPr/>
          </p:nvSpPr>
          <p:spPr>
            <a:xfrm>
              <a:off x="6531428" y="3125755"/>
              <a:ext cx="4478693" cy="2267339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8AB7CEC-F90A-480D-8FE0-6F49AF773C68}"/>
                </a:ext>
              </a:extLst>
            </p:cNvPr>
            <p:cNvSpPr/>
            <p:nvPr/>
          </p:nvSpPr>
          <p:spPr>
            <a:xfrm>
              <a:off x="1907605" y="1288398"/>
              <a:ext cx="9233146" cy="9385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ABA31A68-556E-4197-B632-6D2E95405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06" y="4692003"/>
            <a:ext cx="10809016" cy="44279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770A171-EDED-4441-A5F7-D375ABF34D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56" y="392278"/>
            <a:ext cx="11305494" cy="375295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41" name="Object 12">
            <a:extLst>
              <a:ext uri="{FF2B5EF4-FFF2-40B4-BE49-F238E27FC236}">
                <a16:creationId xmlns:a16="http://schemas.microsoft.com/office/drawing/2014/main" id="{15691D4D-6973-417F-9694-CDE86CB8F17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1569" y="78750"/>
            <a:ext cx="2600793" cy="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4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5"/>
            <a:ext cx="4469414" cy="4469414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08" y="2203169"/>
            <a:ext cx="11102276" cy="53826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582114" y="5168140"/>
            <a:ext cx="4825977" cy="430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08" y="8370457"/>
            <a:ext cx="13801725" cy="385763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12" idx="3"/>
          </p:cNvCxnSpPr>
          <p:nvPr/>
        </p:nvCxnSpPr>
        <p:spPr>
          <a:xfrm>
            <a:off x="13408091" y="5383254"/>
            <a:ext cx="2001416" cy="2987202"/>
          </a:xfrm>
          <a:prstGeom prst="bentConnector2">
            <a:avLst/>
          </a:prstGeom>
          <a:ln w="25400">
            <a:solidFill>
              <a:srgbClr val="FF00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F05D185-7432-4378-A46C-3D9C5FE74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49" y="1802094"/>
            <a:ext cx="9758363" cy="49720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2C62AF-25EF-467D-A79B-8D9D97E73130}"/>
              </a:ext>
            </a:extLst>
          </p:cNvPr>
          <p:cNvSpPr/>
          <p:nvPr/>
        </p:nvSpPr>
        <p:spPr>
          <a:xfrm>
            <a:off x="1927274" y="3642839"/>
            <a:ext cx="7971434" cy="430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04D71A3-7BEA-4C12-AFCF-5EF95606C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890" y="6158063"/>
            <a:ext cx="8483276" cy="3779561"/>
          </a:xfrm>
          <a:prstGeom prst="rect">
            <a:avLst/>
          </a:prstGeom>
        </p:spPr>
      </p:pic>
      <p:cxnSp>
        <p:nvCxnSpPr>
          <p:cNvPr id="21" name="꺾인 연결선 13">
            <a:extLst>
              <a:ext uri="{FF2B5EF4-FFF2-40B4-BE49-F238E27FC236}">
                <a16:creationId xmlns:a16="http://schemas.microsoft.com/office/drawing/2014/main" id="{FC3EE195-8DD5-41A2-A3A0-C9A7B2A74FB3}"/>
              </a:ext>
            </a:extLst>
          </p:cNvPr>
          <p:cNvCxnSpPr>
            <a:stCxn id="19" idx="3"/>
            <a:endCxn id="20" idx="0"/>
          </p:cNvCxnSpPr>
          <p:nvPr/>
        </p:nvCxnSpPr>
        <p:spPr>
          <a:xfrm>
            <a:off x="9898708" y="3857954"/>
            <a:ext cx="2979821" cy="2300109"/>
          </a:xfrm>
          <a:prstGeom prst="bentConnector2">
            <a:avLst/>
          </a:prstGeom>
          <a:ln w="25400">
            <a:solidFill>
              <a:srgbClr val="FF00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7926A44-95C6-4D1E-BCEE-22423C756C50}"/>
              </a:ext>
            </a:extLst>
          </p:cNvPr>
          <p:cNvGrpSpPr/>
          <p:nvPr/>
        </p:nvGrpSpPr>
        <p:grpSpPr>
          <a:xfrm>
            <a:off x="336885" y="3068602"/>
            <a:ext cx="8576151" cy="4799149"/>
            <a:chOff x="147972" y="2853547"/>
            <a:chExt cx="8576151" cy="479914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75435F-32CD-47A1-B158-EA6360B1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611" y="2964815"/>
              <a:ext cx="8487512" cy="4687881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468957-C783-411F-8562-2BAF012534B4}"/>
                </a:ext>
              </a:extLst>
            </p:cNvPr>
            <p:cNvSpPr/>
            <p:nvPr/>
          </p:nvSpPr>
          <p:spPr>
            <a:xfrm>
              <a:off x="147972" y="2853547"/>
              <a:ext cx="4162773" cy="3655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B4CD619-E63E-424B-AB40-C95C4DE74A09}"/>
                </a:ext>
              </a:extLst>
            </p:cNvPr>
            <p:cNvSpPr/>
            <p:nvPr/>
          </p:nvSpPr>
          <p:spPr>
            <a:xfrm>
              <a:off x="944742" y="3986046"/>
              <a:ext cx="4541658" cy="7550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6E0FAE-FBFA-451E-9030-35D2F6E41ACE}"/>
                </a:ext>
              </a:extLst>
            </p:cNvPr>
            <p:cNvSpPr/>
            <p:nvPr/>
          </p:nvSpPr>
          <p:spPr>
            <a:xfrm>
              <a:off x="1014722" y="5307353"/>
              <a:ext cx="7606763" cy="154479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8F9230D-9AA8-436F-B019-E605B4F9D6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958" y="2628985"/>
            <a:ext cx="8328266" cy="486912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7E31016-3D15-461B-B26C-81CE925985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22" y="3410538"/>
            <a:ext cx="7958138" cy="317182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E213A651-F677-490B-AD42-FC5650A7F20D}"/>
              </a:ext>
            </a:extLst>
          </p:cNvPr>
          <p:cNvGrpSpPr/>
          <p:nvPr/>
        </p:nvGrpSpPr>
        <p:grpSpPr>
          <a:xfrm>
            <a:off x="652495" y="7315838"/>
            <a:ext cx="16787813" cy="2271713"/>
            <a:chOff x="974029" y="7380154"/>
            <a:chExt cx="16787813" cy="2271713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A826DF8-3B08-47FA-901B-F7A25C8C5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29" y="7380154"/>
              <a:ext cx="16787813" cy="2271713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EDF43D-52A9-4BC7-9E9D-B2C156FA549A}"/>
                </a:ext>
              </a:extLst>
            </p:cNvPr>
            <p:cNvSpPr/>
            <p:nvPr/>
          </p:nvSpPr>
          <p:spPr>
            <a:xfrm>
              <a:off x="1609532" y="7651265"/>
              <a:ext cx="6354147" cy="8356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AF8B06A-03DB-4823-A95F-9CBD2CC08262}"/>
                </a:ext>
              </a:extLst>
            </p:cNvPr>
            <p:cNvSpPr/>
            <p:nvPr/>
          </p:nvSpPr>
          <p:spPr>
            <a:xfrm>
              <a:off x="2146042" y="8717585"/>
              <a:ext cx="15502811" cy="39874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93CDEEF4-220C-4C4A-B039-944410B83A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55" y="3381844"/>
            <a:ext cx="5180823" cy="3387461"/>
          </a:xfrm>
          <a:prstGeom prst="rect">
            <a:avLst/>
          </a:prstGeom>
        </p:spPr>
      </p:pic>
      <p:pic>
        <p:nvPicPr>
          <p:cNvPr id="40" name="Object 15">
            <a:extLst>
              <a:ext uri="{FF2B5EF4-FFF2-40B4-BE49-F238E27FC236}">
                <a16:creationId xmlns:a16="http://schemas.microsoft.com/office/drawing/2014/main" id="{FD720C25-3E8C-4840-B1DE-0D922AD154F3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2211" y="47684"/>
            <a:ext cx="4114088" cy="8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9" grpId="0" animBg="1"/>
      <p:bldP spid="1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4009" y="2203012"/>
            <a:ext cx="2164240" cy="88545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874" y="1985552"/>
            <a:ext cx="1401874" cy="1522065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5874" y="3394830"/>
            <a:ext cx="1401874" cy="152206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5874" y="4771862"/>
            <a:ext cx="1401874" cy="15220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65874" y="6244083"/>
            <a:ext cx="1401874" cy="15220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5411" y="7699441"/>
            <a:ext cx="1401874" cy="152206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512" y="197145"/>
            <a:ext cx="1198697" cy="8854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4009" y="3622331"/>
            <a:ext cx="1625964" cy="8854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4013" y="4989317"/>
            <a:ext cx="1625964" cy="88545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34009" y="6447769"/>
            <a:ext cx="3018726" cy="885459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9712" y="3475507"/>
            <a:ext cx="1367550" cy="122264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59712" y="4842497"/>
            <a:ext cx="1401874" cy="15220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59712" y="6336411"/>
            <a:ext cx="1401874" cy="1522064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34009" y="7848046"/>
            <a:ext cx="2600898" cy="885459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188301" y="3647234"/>
            <a:ext cx="2480516" cy="885459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188301" y="5014224"/>
            <a:ext cx="2164240" cy="88545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46992" y="6532175"/>
            <a:ext cx="2999678" cy="885459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88463" y="2065710"/>
            <a:ext cx="1401874" cy="152206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217046" y="2237437"/>
            <a:ext cx="2590240" cy="92865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9759717" y="7699441"/>
            <a:ext cx="1401874" cy="152206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46954" y="7895202"/>
            <a:ext cx="2173764" cy="957336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4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5"/>
            <a:ext cx="4469414" cy="4469414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97F0DB-8C63-45B9-BE1E-DE2DDFF2A1C3}"/>
              </a:ext>
            </a:extLst>
          </p:cNvPr>
          <p:cNvGrpSpPr/>
          <p:nvPr/>
        </p:nvGrpSpPr>
        <p:grpSpPr>
          <a:xfrm>
            <a:off x="1129507" y="1148286"/>
            <a:ext cx="16561336" cy="7935067"/>
            <a:chOff x="1129507" y="1148286"/>
            <a:chExt cx="16561336" cy="793506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07" y="2439968"/>
              <a:ext cx="9716789" cy="664338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56973" y="8016995"/>
              <a:ext cx="6354147" cy="8356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625" y="1651519"/>
              <a:ext cx="9325218" cy="4638308"/>
            </a:xfrm>
            <a:prstGeom prst="rect">
              <a:avLst/>
            </a:prstGeom>
          </p:spPr>
        </p:pic>
        <p:cxnSp>
          <p:nvCxnSpPr>
            <p:cNvPr id="13" name="꺾인 연결선 12"/>
            <p:cNvCxnSpPr>
              <a:endCxn id="5" idx="2"/>
            </p:cNvCxnSpPr>
            <p:nvPr/>
          </p:nvCxnSpPr>
          <p:spPr>
            <a:xfrm flipV="1">
              <a:off x="7753741" y="6289826"/>
              <a:ext cx="5274494" cy="204282"/>
            </a:xfrm>
            <a:prstGeom prst="bentConnector2">
              <a:avLst/>
            </a:prstGeom>
            <a:ln w="25400">
              <a:solidFill>
                <a:srgbClr val="FF0000"/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449" y="1148286"/>
              <a:ext cx="13644563" cy="40005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521077" y="3980363"/>
              <a:ext cx="6354147" cy="8356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3972071-2B87-49C9-9742-E7A75182F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11" y="2734345"/>
            <a:ext cx="6300788" cy="39862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7AC2F7-25CF-47C1-B335-F6B980BFA1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87" y="1392131"/>
            <a:ext cx="8324655" cy="50176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E85FDC-65C0-48AD-A7C9-D17EA62B4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267" y="7281659"/>
            <a:ext cx="8143875" cy="1443038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1A284A18-3408-42BB-B576-31FEF591CEF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3297" y="155828"/>
            <a:ext cx="4114088" cy="8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4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5"/>
            <a:ext cx="4469414" cy="4469414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1" y="2388176"/>
            <a:ext cx="10017875" cy="60639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81" y="3873321"/>
            <a:ext cx="15700100" cy="1489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851710" y="2267339"/>
            <a:ext cx="1721499" cy="568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3" y="6170147"/>
            <a:ext cx="10408964" cy="114003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D8AE2F-EF23-4970-8F10-2E2FE5B49BFB}"/>
              </a:ext>
            </a:extLst>
          </p:cNvPr>
          <p:cNvGrpSpPr/>
          <p:nvPr/>
        </p:nvGrpSpPr>
        <p:grpSpPr>
          <a:xfrm>
            <a:off x="3332945" y="2421513"/>
            <a:ext cx="11622109" cy="6359763"/>
            <a:chOff x="1382825" y="2295767"/>
            <a:chExt cx="9644063" cy="544353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8759350-E945-4F72-A276-3355571C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25" y="2295767"/>
              <a:ext cx="9644063" cy="544353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4961F9B-14A6-43AB-B452-AE7AF544BCD9}"/>
                </a:ext>
              </a:extLst>
            </p:cNvPr>
            <p:cNvSpPr/>
            <p:nvPr/>
          </p:nvSpPr>
          <p:spPr>
            <a:xfrm>
              <a:off x="2047994" y="4503233"/>
              <a:ext cx="5663756" cy="16829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08B8F5B-0D52-4152-80A3-DF503AE02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23" y="2065790"/>
            <a:ext cx="12032352" cy="56604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27DE0E-28BF-429B-93E7-0E67082ECF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69" y="3597477"/>
            <a:ext cx="16459200" cy="3900488"/>
          </a:xfrm>
          <a:prstGeom prst="rect">
            <a:avLst/>
          </a:prstGeom>
        </p:spPr>
      </p:pic>
      <p:pic>
        <p:nvPicPr>
          <p:cNvPr id="23" name="Object 16">
            <a:extLst>
              <a:ext uri="{FF2B5EF4-FFF2-40B4-BE49-F238E27FC236}">
                <a16:creationId xmlns:a16="http://schemas.microsoft.com/office/drawing/2014/main" id="{8504F7E5-8EEB-4FA7-8ACF-F371FA0902E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6080" y="148709"/>
            <a:ext cx="2164002" cy="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800" y="5143500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5"/>
            <a:ext cx="4469414" cy="4469414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77" y="6883041"/>
            <a:ext cx="12673013" cy="5857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39" y="2453611"/>
            <a:ext cx="16459200" cy="39004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310749" y="4272893"/>
            <a:ext cx="2932224" cy="1039151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57035D-38BE-40A7-B140-A8A40D153CF2}"/>
              </a:ext>
            </a:extLst>
          </p:cNvPr>
          <p:cNvGrpSpPr/>
          <p:nvPr/>
        </p:nvGrpSpPr>
        <p:grpSpPr>
          <a:xfrm>
            <a:off x="499033" y="2172714"/>
            <a:ext cx="9544050" cy="3614738"/>
            <a:chOff x="1306869" y="2271452"/>
            <a:chExt cx="9544050" cy="361473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07A676-F096-4AC8-A4E7-12F9F1EF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869" y="2271452"/>
              <a:ext cx="9544050" cy="361473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1DA4D12-F9D6-45D9-8539-048FA8DA3787}"/>
                </a:ext>
              </a:extLst>
            </p:cNvPr>
            <p:cNvSpPr/>
            <p:nvPr/>
          </p:nvSpPr>
          <p:spPr>
            <a:xfrm>
              <a:off x="2173957" y="4232412"/>
              <a:ext cx="5663756" cy="49821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EA248EB-CC3A-47AF-8CCC-4312D7ED6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36" y="5365023"/>
            <a:ext cx="11562198" cy="44752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14919D-A395-40C4-B3CB-1B0849C70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29" y="1563012"/>
            <a:ext cx="13500000" cy="31992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F556A5-8F3B-45AF-84D9-21B6A5CB8A63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13" y="6108021"/>
            <a:ext cx="13500000" cy="3240000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32BA40E-5EC9-4E74-9582-AC5648980374}"/>
              </a:ext>
            </a:extLst>
          </p:cNvPr>
          <p:cNvSpPr/>
          <p:nvPr/>
        </p:nvSpPr>
        <p:spPr>
          <a:xfrm>
            <a:off x="8612639" y="4799273"/>
            <a:ext cx="685800" cy="104115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16">
            <a:extLst>
              <a:ext uri="{FF2B5EF4-FFF2-40B4-BE49-F238E27FC236}">
                <a16:creationId xmlns:a16="http://schemas.microsoft.com/office/drawing/2014/main" id="{DB56D6E3-3CB3-42A5-A3A7-9ECFCAB6CC6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8137" y="168725"/>
            <a:ext cx="2164002" cy="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171080A-1B56-4F8A-BB41-626261336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3" y="1340391"/>
            <a:ext cx="9096776" cy="51818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368BB4-C7FF-422B-8607-A951CB4BF0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42"/>
          <a:stretch/>
        </p:blipFill>
        <p:spPr>
          <a:xfrm>
            <a:off x="147971" y="6661927"/>
            <a:ext cx="9913888" cy="35076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A919616-FFCD-42BC-9206-EEE9E0A2B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2467072"/>
            <a:ext cx="9096767" cy="59729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Object 14">
            <a:extLst>
              <a:ext uri="{FF2B5EF4-FFF2-40B4-BE49-F238E27FC236}">
                <a16:creationId xmlns:a16="http://schemas.microsoft.com/office/drawing/2014/main" id="{98730C0C-21AF-4B23-B76C-48C54C839B9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87850"/>
            <a:ext cx="2125907" cy="958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961" y="148611"/>
            <a:ext cx="1151079" cy="8901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2150" y="2173134"/>
            <a:ext cx="5204178" cy="7227873"/>
            <a:chOff x="522150" y="2173134"/>
            <a:chExt cx="5204178" cy="7227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150" y="2173134"/>
              <a:ext cx="5204178" cy="7227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2150" y="2173134"/>
            <a:ext cx="5204178" cy="7227873"/>
            <a:chOff x="522150" y="2173134"/>
            <a:chExt cx="5204178" cy="7227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150" y="2173134"/>
              <a:ext cx="5204178" cy="7227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4604" y="3244516"/>
            <a:ext cx="1853879" cy="633957"/>
            <a:chOff x="6014604" y="3244516"/>
            <a:chExt cx="1853879" cy="633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3244516"/>
              <a:ext cx="1853879" cy="6339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55707" y="3305844"/>
            <a:ext cx="1061090" cy="5855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14604" y="4605785"/>
            <a:ext cx="1853879" cy="633957"/>
            <a:chOff x="6014604" y="4605785"/>
            <a:chExt cx="1853879" cy="6339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4605785"/>
              <a:ext cx="1853879" cy="6339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4604" y="5916232"/>
            <a:ext cx="1853879" cy="633957"/>
            <a:chOff x="6014604" y="5916232"/>
            <a:chExt cx="1853879" cy="6339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5916232"/>
              <a:ext cx="1853879" cy="6339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41938" y="4638968"/>
            <a:ext cx="1042043" cy="5718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41938" y="5949415"/>
            <a:ext cx="1042043" cy="5718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14604" y="7307836"/>
            <a:ext cx="1853879" cy="633957"/>
            <a:chOff x="6014604" y="7307836"/>
            <a:chExt cx="1853879" cy="6339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7307836"/>
              <a:ext cx="1853879" cy="6339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41938" y="7341019"/>
            <a:ext cx="1061090" cy="5718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93173" y="3065875"/>
            <a:ext cx="7659367" cy="11453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93173" y="4442107"/>
            <a:ext cx="7937329" cy="11453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20711" y="5806395"/>
            <a:ext cx="7819005" cy="10627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93173" y="7142965"/>
            <a:ext cx="7576986" cy="9913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961" y="148611"/>
            <a:ext cx="2173526" cy="958983"/>
          </a:xfrm>
          <a:prstGeom prst="rect">
            <a:avLst/>
          </a:prstGeom>
        </p:spPr>
      </p:pic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2C3E3D58-18A2-4A1A-8E38-32BF40034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68537" y="1428444"/>
            <a:ext cx="14150926" cy="7959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6004" y="0"/>
            <a:ext cx="10599710" cy="10285714"/>
            <a:chOff x="7686004" y="0"/>
            <a:chExt cx="1059971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6004" y="0"/>
              <a:ext cx="1059971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4791" y="5914077"/>
            <a:ext cx="7292647" cy="1330198"/>
            <a:chOff x="8634791" y="5914077"/>
            <a:chExt cx="7292647" cy="13301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7208" y="5796480"/>
              <a:ext cx="5259245" cy="156159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634791" y="7190516"/>
              <a:ext cx="7292647" cy="53760"/>
              <a:chOff x="8634791" y="7190516"/>
              <a:chExt cx="7292647" cy="537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34791" y="7190516"/>
                <a:ext cx="7292647" cy="5376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4190" y="3588130"/>
            <a:ext cx="2426679" cy="910097"/>
            <a:chOff x="1284190" y="3588130"/>
            <a:chExt cx="2426679" cy="910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190" y="3588130"/>
              <a:ext cx="2426679" cy="910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961" y="148612"/>
            <a:ext cx="2164240" cy="8854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2826" y="3625244"/>
            <a:ext cx="1625964" cy="8854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36535" y="3588130"/>
            <a:ext cx="2426679" cy="910097"/>
            <a:chOff x="5136535" y="3588130"/>
            <a:chExt cx="2426679" cy="9100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6535" y="3588130"/>
              <a:ext cx="2426679" cy="91009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95175" y="3625243"/>
            <a:ext cx="1597393" cy="8854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60460" y="3588130"/>
            <a:ext cx="2426679" cy="910097"/>
            <a:chOff x="9160460" y="3588130"/>
            <a:chExt cx="2426679" cy="9100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460" y="3588130"/>
              <a:ext cx="2426679" cy="9100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9098" y="3625243"/>
            <a:ext cx="1587869" cy="8901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08298" y="3588130"/>
            <a:ext cx="2426679" cy="910097"/>
            <a:chOff x="13408298" y="3588130"/>
            <a:chExt cx="2426679" cy="9100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8298" y="3588130"/>
              <a:ext cx="2426679" cy="91009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66935" y="3625243"/>
            <a:ext cx="1625964" cy="8901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1669" y="5004155"/>
            <a:ext cx="249090" cy="249090"/>
            <a:chOff x="861669" y="5004155"/>
            <a:chExt cx="249090" cy="2490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669" y="5004155"/>
              <a:ext cx="249090" cy="2490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1963" y="4820954"/>
            <a:ext cx="2774385" cy="6533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9145" y="5861170"/>
            <a:ext cx="249090" cy="249090"/>
            <a:chOff x="869145" y="5861170"/>
            <a:chExt cx="249090" cy="2490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9145" y="5861170"/>
              <a:ext cx="249090" cy="2490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7049" y="5677973"/>
            <a:ext cx="1881556" cy="6604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06317" y="4990382"/>
            <a:ext cx="249090" cy="249090"/>
            <a:chOff x="5006317" y="4990382"/>
            <a:chExt cx="249090" cy="2490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6317" y="4990382"/>
              <a:ext cx="249090" cy="24909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92473" y="4807182"/>
            <a:ext cx="1881556" cy="6414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08298" y="4990382"/>
            <a:ext cx="249090" cy="249090"/>
            <a:chOff x="13408298" y="4990382"/>
            <a:chExt cx="249090" cy="2490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8298" y="4990382"/>
              <a:ext cx="249090" cy="24909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58443" y="4820952"/>
            <a:ext cx="2997375" cy="66046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60460" y="4990382"/>
            <a:ext cx="249090" cy="249090"/>
            <a:chOff x="9160460" y="4990382"/>
            <a:chExt cx="249090" cy="2490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0460" y="4990382"/>
              <a:ext cx="249090" cy="24909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96837" y="4807182"/>
            <a:ext cx="2921242" cy="66046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007891" y="5861167"/>
            <a:ext cx="249090" cy="249090"/>
            <a:chOff x="5007891" y="5861167"/>
            <a:chExt cx="249090" cy="2490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891" y="5861167"/>
              <a:ext cx="249090" cy="24909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92476" y="5677973"/>
            <a:ext cx="2265804" cy="65335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60460" y="5861167"/>
            <a:ext cx="249090" cy="249090"/>
            <a:chOff x="9160460" y="5861167"/>
            <a:chExt cx="249090" cy="2490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0460" y="5861167"/>
              <a:ext cx="249090" cy="24909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24376" y="5664199"/>
            <a:ext cx="2266099" cy="66046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08298" y="5861167"/>
            <a:ext cx="249090" cy="249090"/>
            <a:chOff x="13408298" y="5861167"/>
            <a:chExt cx="249090" cy="2490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8298" y="5861167"/>
              <a:ext cx="249090" cy="24909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85982" y="5677973"/>
            <a:ext cx="3633899" cy="7573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61669" y="6662543"/>
            <a:ext cx="249090" cy="249090"/>
            <a:chOff x="861669" y="6662543"/>
            <a:chExt cx="249090" cy="2490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669" y="6662543"/>
              <a:ext cx="249090" cy="24909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7049" y="6479344"/>
            <a:ext cx="2499004" cy="75731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021626" y="6628111"/>
            <a:ext cx="249090" cy="249090"/>
            <a:chOff x="5021626" y="6628111"/>
            <a:chExt cx="249090" cy="2490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21626" y="6628111"/>
              <a:ext cx="249090" cy="24909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06243" y="6444918"/>
            <a:ext cx="930537" cy="61284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60460" y="6628111"/>
            <a:ext cx="249090" cy="249090"/>
            <a:chOff x="9160460" y="6628111"/>
            <a:chExt cx="249090" cy="2490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0460" y="6628111"/>
              <a:ext cx="249090" cy="249090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45076" y="6444915"/>
            <a:ext cx="1604642" cy="75731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408298" y="6621227"/>
            <a:ext cx="249090" cy="249090"/>
            <a:chOff x="13408298" y="6621227"/>
            <a:chExt cx="249090" cy="24909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8298" y="6621227"/>
              <a:ext cx="249090" cy="249090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92883" y="6438033"/>
            <a:ext cx="2921242" cy="6604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1625964" cy="8854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572624" y="-1759329"/>
            <a:ext cx="26993279" cy="14654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61320" y="1904242"/>
            <a:ext cx="13560070" cy="7451067"/>
            <a:chOff x="2161320" y="1904242"/>
            <a:chExt cx="13560070" cy="74510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1320" y="1904242"/>
              <a:ext cx="13560070" cy="74510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8598" y="7227926"/>
            <a:ext cx="2000539" cy="5050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4827" y="7200387"/>
            <a:ext cx="2320386" cy="4639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44927" y="8006926"/>
            <a:ext cx="5181796" cy="5050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78721" y="7238482"/>
            <a:ext cx="739120" cy="349065"/>
            <a:chOff x="4178721" y="7238482"/>
            <a:chExt cx="739120" cy="3490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4178721" y="7238482"/>
              <a:ext cx="739120" cy="3490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7516" y="7229182"/>
            <a:ext cx="1032702" cy="349065"/>
            <a:chOff x="6877516" y="7229182"/>
            <a:chExt cx="1032702" cy="3490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7516" y="7229182"/>
              <a:ext cx="1032702" cy="349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70849" y="7238482"/>
            <a:ext cx="1698461" cy="349065"/>
            <a:chOff x="11970849" y="7238482"/>
            <a:chExt cx="1698461" cy="3490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70849" y="7238482"/>
              <a:ext cx="1698461" cy="3490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06604" y="7238482"/>
            <a:ext cx="1693632" cy="349065"/>
            <a:chOff x="8006604" y="7238482"/>
            <a:chExt cx="1693632" cy="3490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006604" y="7238482"/>
              <a:ext cx="1693632" cy="3490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3867" y="8045020"/>
            <a:ext cx="2275442" cy="349065"/>
            <a:chOff x="11393867" y="8045020"/>
            <a:chExt cx="2275442" cy="3490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3867" y="8045020"/>
              <a:ext cx="2275442" cy="3490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78721" y="8045020"/>
            <a:ext cx="1982788" cy="349065"/>
            <a:chOff x="4178721" y="8045020"/>
            <a:chExt cx="1982788" cy="3490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4178721" y="8045020"/>
              <a:ext cx="1982788" cy="349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961" y="148611"/>
            <a:ext cx="3018726" cy="885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9441" y="2226378"/>
            <a:ext cx="13666814" cy="6558605"/>
            <a:chOff x="2079441" y="2226378"/>
            <a:chExt cx="13666814" cy="65586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9441" y="2226378"/>
              <a:ext cx="13666814" cy="6558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913C94-A199-43C8-BBB0-0CA9D1918AC9}"/>
              </a:ext>
            </a:extLst>
          </p:cNvPr>
          <p:cNvGrpSpPr/>
          <p:nvPr/>
        </p:nvGrpSpPr>
        <p:grpSpPr>
          <a:xfrm>
            <a:off x="733953" y="5645597"/>
            <a:ext cx="18364095" cy="6794715"/>
            <a:chOff x="-64005" y="5330123"/>
            <a:chExt cx="18364095" cy="6794715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A163AA47-4142-4668-BC49-DD4FD7A6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A6604B-630A-4B96-AF6C-8CEF49410977}"/>
              </a:ext>
            </a:extLst>
          </p:cNvPr>
          <p:cNvGrpSpPr/>
          <p:nvPr/>
        </p:nvGrpSpPr>
        <p:grpSpPr>
          <a:xfrm>
            <a:off x="-810048" y="-2153312"/>
            <a:ext cx="4469413" cy="4469413"/>
            <a:chOff x="-1608006" y="-2468786"/>
            <a:chExt cx="4469413" cy="4469413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CB52005E-FC9E-4340-8033-C7AC0FBF0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1FC011B-7806-4982-8A70-1D180126A6B3}"/>
              </a:ext>
            </a:extLst>
          </p:cNvPr>
          <p:cNvGrpSpPr/>
          <p:nvPr/>
        </p:nvGrpSpPr>
        <p:grpSpPr>
          <a:xfrm>
            <a:off x="945929" y="1254453"/>
            <a:ext cx="3558606" cy="234759"/>
            <a:chOff x="147971" y="938979"/>
            <a:chExt cx="3558606" cy="234759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2C1BC67E-E0C3-49B8-8FCF-380C30F34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7" name="Object 10">
            <a:extLst>
              <a:ext uri="{FF2B5EF4-FFF2-40B4-BE49-F238E27FC236}">
                <a16:creationId xmlns:a16="http://schemas.microsoft.com/office/drawing/2014/main" id="{C83AC752-151E-4D6C-A6BD-5A1B2E2734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919" y="464085"/>
            <a:ext cx="2600898" cy="8854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468759-F685-424A-915D-B4EA063A6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60844"/>
            <a:ext cx="13062855" cy="72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4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590240" cy="10005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100" y="1409700"/>
            <a:ext cx="10422300" cy="853346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8400" y="1586948"/>
            <a:ext cx="4243200" cy="1210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2796" y="4733223"/>
            <a:ext cx="3581400" cy="1193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5448" y="2400300"/>
            <a:ext cx="9695251" cy="6937886"/>
          </a:xfrm>
          <a:prstGeom prst="rect">
            <a:avLst/>
          </a:prstGeom>
        </p:spPr>
      </p:pic>
      <p:grpSp>
        <p:nvGrpSpPr>
          <p:cNvPr id="18" name="그룹 1001"/>
          <p:cNvGrpSpPr/>
          <p:nvPr/>
        </p:nvGrpSpPr>
        <p:grpSpPr>
          <a:xfrm>
            <a:off x="11353800" y="1517374"/>
            <a:ext cx="1143000" cy="1066800"/>
            <a:chOff x="3584980" y="2564629"/>
            <a:chExt cx="2393592" cy="2124600"/>
          </a:xfrm>
        </p:grpSpPr>
        <p:pic>
          <p:nvPicPr>
            <p:cNvPr id="19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grpSp>
        <p:nvGrpSpPr>
          <p:cNvPr id="23" name="그룹 1001"/>
          <p:cNvGrpSpPr/>
          <p:nvPr/>
        </p:nvGrpSpPr>
        <p:grpSpPr>
          <a:xfrm>
            <a:off x="12071406" y="8509005"/>
            <a:ext cx="1143000" cy="1066800"/>
            <a:chOff x="3584980" y="2564629"/>
            <a:chExt cx="2393592" cy="2124600"/>
          </a:xfrm>
        </p:grpSpPr>
        <p:pic>
          <p:nvPicPr>
            <p:cNvPr id="24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6087" y="4076700"/>
            <a:ext cx="3362325" cy="2247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65786" y="6395669"/>
            <a:ext cx="4888410" cy="1893939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grpSp>
        <p:nvGrpSpPr>
          <p:cNvPr id="27" name="그룹 1001"/>
          <p:cNvGrpSpPr/>
          <p:nvPr/>
        </p:nvGrpSpPr>
        <p:grpSpPr>
          <a:xfrm>
            <a:off x="12364648" y="1494893"/>
            <a:ext cx="1143000" cy="1066800"/>
            <a:chOff x="3584980" y="2564629"/>
            <a:chExt cx="2393592" cy="2124600"/>
          </a:xfrm>
        </p:grpSpPr>
        <p:pic>
          <p:nvPicPr>
            <p:cNvPr id="28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2489" y="5316911"/>
            <a:ext cx="9501100" cy="4051454"/>
          </a:xfrm>
          <a:prstGeom prst="rect">
            <a:avLst/>
          </a:prstGeom>
        </p:spPr>
      </p:pic>
      <p:grpSp>
        <p:nvGrpSpPr>
          <p:cNvPr id="30" name="그룹 1001"/>
          <p:cNvGrpSpPr/>
          <p:nvPr/>
        </p:nvGrpSpPr>
        <p:grpSpPr>
          <a:xfrm>
            <a:off x="12071406" y="6867401"/>
            <a:ext cx="1143000" cy="1066800"/>
            <a:chOff x="3584980" y="2564629"/>
            <a:chExt cx="2393592" cy="2124600"/>
          </a:xfrm>
        </p:grpSpPr>
        <p:pic>
          <p:nvPicPr>
            <p:cNvPr id="31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6087" y="4032163"/>
            <a:ext cx="3338459" cy="22151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6950" y="4448957"/>
            <a:ext cx="5455787" cy="1539164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398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590240" cy="10005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200" y="1411200"/>
            <a:ext cx="10422000" cy="8393935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12268200" y="1411200"/>
            <a:ext cx="1860815" cy="438794"/>
            <a:chOff x="985092" y="1569231"/>
            <a:chExt cx="1860815" cy="438794"/>
          </a:xfrm>
        </p:grpSpPr>
        <p:pic>
          <p:nvPicPr>
            <p:cNvPr id="18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092" y="1569231"/>
              <a:ext cx="1860815" cy="43879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5702" y="2000627"/>
            <a:ext cx="3848582" cy="114300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572000" y="2324100"/>
            <a:ext cx="3886200" cy="144731"/>
            <a:chOff x="-114942" y="2407326"/>
            <a:chExt cx="6171429" cy="164158"/>
          </a:xfrm>
        </p:grpSpPr>
        <p:pic>
          <p:nvPicPr>
            <p:cNvPr id="22" name="Object 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4942" y="2407326"/>
              <a:ext cx="6171429" cy="164158"/>
            </a:xfrm>
            <a:prstGeom prst="rect">
              <a:avLst/>
            </a:prstGeom>
          </p:spPr>
        </p:pic>
      </p:grpSp>
      <p:pic>
        <p:nvPicPr>
          <p:cNvPr id="23" name="Object 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4920000">
            <a:off x="1847460" y="3751248"/>
            <a:ext cx="4615476" cy="16113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0639" y="3939805"/>
            <a:ext cx="5544119" cy="1271587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7951" y="2562037"/>
            <a:ext cx="9570900" cy="6888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11383" y="2685275"/>
            <a:ext cx="6417135" cy="2321990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9319" y="5354381"/>
            <a:ext cx="9445487" cy="3990339"/>
          </a:xfrm>
          <a:prstGeom prst="rect">
            <a:avLst/>
          </a:prstGeom>
        </p:spPr>
      </p:pic>
      <p:grpSp>
        <p:nvGrpSpPr>
          <p:cNvPr id="30" name="그룹 1001"/>
          <p:cNvGrpSpPr/>
          <p:nvPr/>
        </p:nvGrpSpPr>
        <p:grpSpPr>
          <a:xfrm>
            <a:off x="8211901" y="8251538"/>
            <a:ext cx="1143000" cy="1066800"/>
            <a:chOff x="3584980" y="2564629"/>
            <a:chExt cx="2393592" cy="2124600"/>
          </a:xfrm>
        </p:grpSpPr>
        <p:pic>
          <p:nvPicPr>
            <p:cNvPr id="31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000" y="4222429"/>
            <a:ext cx="3343203" cy="2243549"/>
          </a:xfrm>
          <a:prstGeom prst="rect">
            <a:avLst/>
          </a:prstGeom>
        </p:spPr>
      </p:pic>
      <p:grpSp>
        <p:nvGrpSpPr>
          <p:cNvPr id="33" name="그룹 1001"/>
          <p:cNvGrpSpPr/>
          <p:nvPr/>
        </p:nvGrpSpPr>
        <p:grpSpPr>
          <a:xfrm>
            <a:off x="11211383" y="1602697"/>
            <a:ext cx="1143000" cy="1066800"/>
            <a:chOff x="3584980" y="2564629"/>
            <a:chExt cx="2393592" cy="2124600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93437" y="5334980"/>
            <a:ext cx="9197249" cy="39833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59839" y="5708805"/>
            <a:ext cx="4393950" cy="1959086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62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965" y="5321840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590240" cy="10005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200" y="1411200"/>
            <a:ext cx="10422000" cy="839393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2476500"/>
            <a:ext cx="9753600" cy="69335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5798" y="2449015"/>
            <a:ext cx="9387802" cy="66973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4775" y="762387"/>
            <a:ext cx="5683382" cy="1904226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grpSp>
        <p:nvGrpSpPr>
          <p:cNvPr id="26" name="그룹 1001"/>
          <p:cNvGrpSpPr/>
          <p:nvPr/>
        </p:nvGrpSpPr>
        <p:grpSpPr>
          <a:xfrm>
            <a:off x="8001000" y="1714500"/>
            <a:ext cx="931500" cy="762000"/>
            <a:chOff x="3584980" y="2564629"/>
            <a:chExt cx="2393592" cy="2124600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grpSp>
        <p:nvGrpSpPr>
          <p:cNvPr id="33" name="그룹 1001"/>
          <p:cNvGrpSpPr/>
          <p:nvPr/>
        </p:nvGrpSpPr>
        <p:grpSpPr>
          <a:xfrm>
            <a:off x="12318150" y="5796055"/>
            <a:ext cx="931500" cy="762000"/>
            <a:chOff x="3584980" y="2564629"/>
            <a:chExt cx="2393592" cy="2124600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7218" y="4600244"/>
            <a:ext cx="850564" cy="2912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7193" y="6373307"/>
            <a:ext cx="4730150" cy="882816"/>
          </a:xfrm>
          <a:prstGeom prst="rect">
            <a:avLst/>
          </a:prstGeom>
        </p:spPr>
      </p:pic>
      <p:grpSp>
        <p:nvGrpSpPr>
          <p:cNvPr id="36" name="그룹 1001"/>
          <p:cNvGrpSpPr/>
          <p:nvPr/>
        </p:nvGrpSpPr>
        <p:grpSpPr>
          <a:xfrm>
            <a:off x="12044714" y="6528119"/>
            <a:ext cx="1057146" cy="892302"/>
            <a:chOff x="3584980" y="2564629"/>
            <a:chExt cx="2393592" cy="2124600"/>
          </a:xfrm>
        </p:grpSpPr>
        <p:pic>
          <p:nvPicPr>
            <p:cNvPr id="37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74493" y="6303299"/>
            <a:ext cx="4480502" cy="1182586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</TotalTime>
  <Words>55</Words>
  <Application>Microsoft Office PowerPoint</Application>
  <PresentationFormat>사용자 지정</PresentationFormat>
  <Paragraphs>15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ez220404</cp:lastModifiedBy>
  <cp:revision>28</cp:revision>
  <dcterms:created xsi:type="dcterms:W3CDTF">2022-07-27T12:43:38Z</dcterms:created>
  <dcterms:modified xsi:type="dcterms:W3CDTF">2022-07-28T06:41:17Z</dcterms:modified>
</cp:coreProperties>
</file>